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83138-0C16-46A6-983A-7FCA07A6DD77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2CAF2-3786-48E4-8755-68C0F7BE39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4F61B7-100A-453A-A11C-6F40FC72F2A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C2B1E-A8A9-428E-8963-25FCE4DA1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BB32E8DF-47CE-4C98-9BB6-8E22C8AA2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4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2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26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6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6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026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26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26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7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7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7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7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7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7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7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27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27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28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28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8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8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8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8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8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9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29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29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343400" cy="5105400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000000"/>
                </a:solidFill>
                <a:cs typeface="Times New Roman" pitchFamily="18" charset="0"/>
              </a:rPr>
              <a:t>        Expectations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Parties MT"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	Bring his/her homework planner to school each day</a:t>
            </a:r>
          </a:p>
          <a:p>
            <a:pPr eaLnBrk="1" hangingPunct="1">
              <a:lnSpc>
                <a:spcPct val="80000"/>
              </a:lnSpc>
              <a:buFont typeface="Parties MT"/>
              <a:buChar char=""/>
            </a:pPr>
            <a:endParaRPr lang="en-US" sz="200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Parties MT"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	Record homework in his/her planner each day.</a:t>
            </a:r>
          </a:p>
          <a:p>
            <a:pPr eaLnBrk="1" hangingPunct="1">
              <a:lnSpc>
                <a:spcPct val="80000"/>
              </a:lnSpc>
              <a:buFont typeface="Parties MT"/>
              <a:buChar char=""/>
            </a:pPr>
            <a:endParaRPr lang="en-US" sz="200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Parties MT"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	Organize homework in a homework folder.</a:t>
            </a:r>
          </a:p>
          <a:p>
            <a:pPr eaLnBrk="1" hangingPunct="1">
              <a:lnSpc>
                <a:spcPct val="80000"/>
              </a:lnSpc>
              <a:buFont typeface="Parties MT"/>
              <a:buChar char=""/>
            </a:pPr>
            <a:endParaRPr lang="en-US" sz="200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Parties MT"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	Complete homework by the due date</a:t>
            </a:r>
          </a:p>
          <a:p>
            <a:pPr eaLnBrk="1" hangingPunct="1">
              <a:lnSpc>
                <a:spcPct val="80000"/>
              </a:lnSpc>
              <a:buFont typeface="Parties MT"/>
              <a:buNone/>
            </a:pPr>
            <a:endParaRPr lang="en-US" sz="200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Parties MT"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		           Have Student 		Planner   signed by 		parent/guardian.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105400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		</a:t>
            </a:r>
            <a:r>
              <a:rPr lang="en-US" sz="2000" b="1" smtClean="0">
                <a:solidFill>
                  <a:srgbClr val="000000"/>
                </a:solidFill>
                <a:cs typeface="Times New Roman" pitchFamily="18" charset="0"/>
              </a:rPr>
              <a:t>Consequences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Loss of recess for incomplete or missing homework.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Complete a responsibility journal and get it signed by teacher and parent.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Phone call to parent/guardian to discuss missed assignment(s).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Special Circumstances: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smtClean="0">
                <a:solidFill>
                  <a:srgbClr val="000000"/>
                </a:solidFill>
                <a:cs typeface="Times New Roman" pitchFamily="18" charset="0"/>
              </a:rPr>
              <a:t>	three-way meeting (between parent/guardian, student, and teacher) will be arranged to discuss strategies for homework success.</a:t>
            </a:r>
            <a:r>
              <a:rPr lang="en-US" sz="2000" smtClean="0"/>
              <a:t> </a:t>
            </a: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685800" y="152400"/>
            <a:ext cx="6870700" cy="1600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Snap ITC"/>
              </a:rPr>
              <a:t>Homework Policy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5</Words>
  <Application>Microsoft Office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1_Crayons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Planner with policy 08</dc:title>
  <dc:creator>marybethobrien</dc:creator>
  <dc:description/>
  <cp:lastModifiedBy>marybethobrien</cp:lastModifiedBy>
  <cp:revision>31</cp:revision>
  <dcterms:created xsi:type="dcterms:W3CDTF">2008-09-18T22:21:58Z</dcterms:created>
  <dcterms:modified xsi:type="dcterms:W3CDTF">2009-02-23T22:50:59Z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Homework Planner with policy 08</vt:lpwstr>
  </property>
  <property fmtid="{D5CDD505-2E9C-101B-9397-08002B2CF9AE}" pid="3" name="SlideDescription">
    <vt:lpwstr/>
  </property>
</Properties>
</file>